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3"/>
  </p:notesMasterIdLst>
  <p:handoutMasterIdLst>
    <p:handoutMasterId r:id="rId34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418" r:id="rId11"/>
    <p:sldId id="317" r:id="rId12"/>
    <p:sldId id="437" r:id="rId13"/>
    <p:sldId id="517" r:id="rId14"/>
    <p:sldId id="438" r:id="rId15"/>
    <p:sldId id="439" r:id="rId16"/>
    <p:sldId id="321" r:id="rId17"/>
    <p:sldId id="525" r:id="rId18"/>
    <p:sldId id="424" r:id="rId19"/>
    <p:sldId id="323" r:id="rId20"/>
    <p:sldId id="519" r:id="rId21"/>
    <p:sldId id="520" r:id="rId22"/>
    <p:sldId id="521" r:id="rId23"/>
    <p:sldId id="522" r:id="rId24"/>
    <p:sldId id="518" r:id="rId25"/>
    <p:sldId id="473" r:id="rId26"/>
    <p:sldId id="523" r:id="rId27"/>
    <p:sldId id="474" r:id="rId28"/>
    <p:sldId id="524" r:id="rId29"/>
    <p:sldId id="324" r:id="rId30"/>
    <p:sldId id="423" r:id="rId31"/>
    <p:sldId id="410" r:id="rId32"/>
  </p:sldIdLst>
  <p:sldSz cx="12192000" cy="6858000"/>
  <p:notesSz cx="7315200" cy="96012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8"/>
    <p:restoredTop sz="94619"/>
  </p:normalViewPr>
  <p:slideViewPr>
    <p:cSldViewPr>
      <p:cViewPr varScale="1">
        <p:scale>
          <a:sx n="137" d="100"/>
          <a:sy n="137" d="100"/>
        </p:scale>
        <p:origin x="3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tags" Target="../tags/tag59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8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tags" Target="../tags/tag101.xml"/><Relationship Id="rId21" Type="http://schemas.openxmlformats.org/officeDocument/2006/relationships/tags" Target="../tags/tag83.xml"/><Relationship Id="rId34" Type="http://schemas.openxmlformats.org/officeDocument/2006/relationships/tags" Target="../tags/tag96.xml"/><Relationship Id="rId42" Type="http://schemas.openxmlformats.org/officeDocument/2006/relationships/tags" Target="../tags/tag104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40" Type="http://schemas.openxmlformats.org/officeDocument/2006/relationships/tags" Target="../tags/tag102.xml"/><Relationship Id="rId45" Type="http://schemas.openxmlformats.org/officeDocument/2006/relationships/tags" Target="../tags/tag107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tags" Target="../tags/tag9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tags" Target="../tags/tag93.xml"/><Relationship Id="rId44" Type="http://schemas.openxmlformats.org/officeDocument/2006/relationships/tags" Target="../tags/tag10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43" Type="http://schemas.openxmlformats.org/officeDocument/2006/relationships/tags" Target="../tags/tag105.xml"/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tags" Target="../tags/tag95.xml"/><Relationship Id="rId38" Type="http://schemas.openxmlformats.org/officeDocument/2006/relationships/tags" Target="../tags/tag10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82.xml"/><Relationship Id="rId41" Type="http://schemas.openxmlformats.org/officeDocument/2006/relationships/tags" Target="../tags/tag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Kruskal’s 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CS4102</a:t>
            </a:r>
          </a:p>
          <a:p>
            <a:r>
              <a:rPr lang="en-US" dirty="0"/>
              <a:t>Tom Horton and Mark </a:t>
            </a:r>
            <a:r>
              <a:rPr lang="en-US" dirty="0" err="1"/>
              <a:t>Floryan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36801" y="2971801"/>
            <a:ext cx="1233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27289" y="3436939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33688" y="4035426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551488" y="3890964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664450" y="5330826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411664" y="5029201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867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60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4033839" y="3983039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856163" y="37465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08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99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5181601" y="4783139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3041650" y="3713163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4260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3587750" y="3960813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5480050" y="3597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3587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667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3213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5022850" y="5502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4710114" y="4918076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3505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5472114" y="4841876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4051300" y="5943601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5784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82000" y="1981201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7848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4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45719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52577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59435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66293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73151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80009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86867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9372600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71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4571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Easy to implement!!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20775"/>
            <a:ext cx="4419600" cy="43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Also 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79" y="2533190"/>
            <a:ext cx="4905895" cy="23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Kruskal’s overall: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</p:txBody>
          </p:sp>
        </mc:Choice>
        <mc:Fallback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blipFill>
                <a:blip r:embed="rId4"/>
                <a:stretch>
                  <a:fillRect l="-579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41852</TotalTime>
  <Words>1304</Words>
  <Application>Microsoft Macintosh PowerPoint</Application>
  <PresentationFormat>Widescreen</PresentationFormat>
  <Paragraphs>261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Bookman Old Style</vt:lpstr>
      <vt:lpstr>Cambria Math</vt:lpstr>
      <vt:lpstr>Courier New</vt:lpstr>
      <vt:lpstr>Gill Sans MT</vt:lpstr>
      <vt:lpstr>Times New Roman</vt:lpstr>
      <vt:lpstr>Wingdings</vt:lpstr>
      <vt:lpstr>Wingdings 3</vt:lpstr>
      <vt:lpstr>Origin</vt:lpstr>
      <vt:lpstr>Kruskal’s 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Runtime of Kruskal’s</vt:lpstr>
      <vt:lpstr>Strategy for Kruskal’s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930</cp:revision>
  <cp:lastPrinted>2010-03-04T14:04:20Z</cp:lastPrinted>
  <dcterms:created xsi:type="dcterms:W3CDTF">2010-03-16T00:09:25Z</dcterms:created>
  <dcterms:modified xsi:type="dcterms:W3CDTF">2021-03-01T15:51:29Z</dcterms:modified>
</cp:coreProperties>
</file>